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987C3AB-9EEE-A9AE-BCA6-0D112330AC41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987C3AB-9EEE-A9AE-BCA6-0D112330AC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DAEC59A-ED1B-DEC1-4C41-0ABC0D627346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48</a:t>
                </a:r>
                <a:r>
                  <a:rPr lang="en-US" dirty="0">
                    <a:effectLst/>
                  </a:rPr>
                  <a:t> = 12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DAEC59A-ED1B-DEC1-4C41-0ABC0D6273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D3E0A32-ECA6-82AB-939D-68AEF5B2455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56.78</a:t>
            </a:r>
            <a:r>
              <a:rPr lang="en-US" dirty="0">
                <a:effectLst/>
              </a:rPr>
              <a:t> + 43.22 = 100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A884063-A936-D77C-EE8A-AE5ECBBD1B96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A884063-A936-D77C-EE8A-AE5ECBBD1B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AC7B18E-EF78-97F5-AEB8-BC5EE068E904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12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AC7B18E-EF78-97F5-AEB8-BC5EE068E9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BA80F646-D8B4-31A6-597D-20A697AA8BE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48.45 + </a:t>
            </a:r>
            <a:r>
              <a:rPr lang="en-US" dirty="0">
                <a:solidFill>
                  <a:srgbClr val="43A047"/>
                </a:solidFill>
                <a:effectLst/>
              </a:rPr>
              <a:t>51.55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A854F73-19DE-4FB7-09D4-A6E5B211C6A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44.33 = </a:t>
            </a:r>
            <a:r>
              <a:rPr lang="en-US" dirty="0">
                <a:solidFill>
                  <a:srgbClr val="43A047"/>
                </a:solidFill>
                <a:effectLst/>
              </a:rPr>
              <a:t>79.67</a:t>
            </a:r>
            <a:r>
              <a:rPr lang="en-US" dirty="0">
                <a:effectLst/>
              </a:rPr>
              <a:t> − 35.34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</a:t>
                </a:r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13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51.23 + 48.77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 = 5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+ 30.88 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95.45 −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49.67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E5FC6C3C-258D-5F6C-2EA3-31021C0C734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2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E5FC6C3C-258D-5F6C-2EA3-31021C0C73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000C8B4-AF05-F817-77DA-14A98358D59B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13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65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000C8B4-AF05-F817-77DA-14A98358D5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D666837-E37A-021F-9A80-CC8D00620C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51.23 + 48.77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9795BF7D-9CE3-4F37-1733-C467E12E3E5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9795BF7D-9CE3-4F37-1733-C467E12E3E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86DA4F7-44C7-1F45-8168-018FB7ECC7E9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15</a:t>
                </a:r>
                <a:r>
                  <a:rPr lang="en-US" dirty="0">
                    <a:effectLst/>
                  </a:rPr>
                  <a:t> = 5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86DA4F7-44C7-1F45-8168-018FB7ECC7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C5D3C8D-A0EF-66FD-2EDF-A4CB59EE943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69.12</a:t>
            </a:r>
            <a:r>
              <a:rPr lang="en-US" dirty="0">
                <a:effectLst/>
              </a:rPr>
              <a:t> + 30.88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04E45B24-36CD-6369-7081-1D7B51B84C4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95.45 − </a:t>
            </a:r>
            <a:r>
              <a:rPr lang="en-US" dirty="0">
                <a:solidFill>
                  <a:srgbClr val="43A047"/>
                </a:solidFill>
                <a:effectLst/>
              </a:rPr>
              <a:t>45.78</a:t>
            </a:r>
            <a:r>
              <a:rPr lang="en-US" dirty="0">
                <a:effectLst/>
              </a:rPr>
              <a:t> = 49.67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whole numbers by decimals through the hundredths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numbers by 2-digit numbers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6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67.45 + 31.34 =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6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= 54.23 + </a:t>
            </a:r>
            <a:r>
              <a:rPr lang="en-US" b="1" dirty="0">
                <a:effectLst/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86.34 − 43.12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D001F25-268E-F91A-4649-9B48DD247EEF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D001F25-268E-F91A-4649-9B48DD247E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53A698B6-18E3-DD84-9F76-0BD6B13E09A0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18</a:t>
                </a:r>
                <a:r>
                  <a:rPr lang="en-US" dirty="0">
                    <a:effectLst/>
                  </a:rPr>
                  <a:t> = 6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53A698B6-18E3-DD84-9F76-0BD6B13E09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1FDE85B-2830-8E3B-4F02-8025268151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67.45 + 31.34 = </a:t>
            </a:r>
            <a:r>
              <a:rPr lang="en-US" dirty="0">
                <a:solidFill>
                  <a:srgbClr val="43A047"/>
                </a:solidFill>
                <a:effectLst/>
              </a:rPr>
              <a:t>98.79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5B454A9-BDE8-6180-9972-AC9A0CB42936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6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5B454A9-BDE8-6180-9972-AC9A0CB429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27C136F-89E5-23B3-74F3-2BA041C1E1A6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36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27C136F-89E5-23B3-74F3-2BA041C1E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1CC61FD-C9AF-1ADB-C5D7-A07B6068F97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= 54.23 + </a:t>
            </a:r>
            <a:r>
              <a:rPr lang="en-US" dirty="0">
                <a:solidFill>
                  <a:srgbClr val="43A047"/>
                </a:solidFill>
                <a:effectLst/>
              </a:rPr>
              <a:t>45.77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F8C1E257-EAC4-6E60-C407-3A61C97DFF7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86.34 − 43.12 = </a:t>
            </a:r>
            <a:r>
              <a:rPr lang="en-US" dirty="0">
                <a:solidFill>
                  <a:srgbClr val="43A047"/>
                </a:solidFill>
                <a:effectLst/>
              </a:rPr>
              <a:t>43.22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10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= 89.67 + </a:t>
            </a:r>
            <a:r>
              <a:rPr lang="en-US" b="1" dirty="0">
                <a:effectLst/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+ 25.44 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92.34 −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36.22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EA52AB1-8530-BBDB-BCBB-EB980267A84C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2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EA52AB1-8530-BBDB-BCBB-EB980267A8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60A07F2-ED3B-66D1-32EC-8724A4C8BA10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10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70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60A07F2-ED3B-66D1-32EC-8724A4C8BA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353074A-0082-1FF4-C904-FEBA1B42FA8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= 89.67 + </a:t>
            </a:r>
            <a:r>
              <a:rPr lang="en-US" dirty="0">
                <a:solidFill>
                  <a:srgbClr val="43A047"/>
                </a:solidFill>
                <a:effectLst/>
              </a:rPr>
              <a:t>10.33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662E7CDA-899B-5F7A-F769-3A5199A17A2F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662E7CDA-899B-5F7A-F769-3A5199A17A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B454F6B8-36CB-CF47-3B87-2227D7DDCA35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40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B454F6B8-36CB-CF47-3B87-2227D7DDCA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741A0DD-D7C2-E5DD-F860-202E715642E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74.56</a:t>
            </a:r>
            <a:r>
              <a:rPr lang="en-US" dirty="0">
                <a:effectLst/>
              </a:rPr>
              <a:t> + 25.44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8AE2578-224F-4D61-8023-0D97E106680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92.34 − </a:t>
            </a:r>
            <a:r>
              <a:rPr lang="en-US" dirty="0">
                <a:solidFill>
                  <a:srgbClr val="43A047"/>
                </a:solidFill>
                <a:effectLst/>
              </a:rPr>
              <a:t>56.12</a:t>
            </a:r>
            <a:r>
              <a:rPr lang="en-US" dirty="0">
                <a:effectLst/>
              </a:rPr>
              <a:t> = 36.22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÷ 3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11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73.89 + 26.11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+ 38.22 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84.23 − 42.34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B02F33C-23A8-75FE-B765-C203C7126D1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  <m:r>
                      <a:rPr lang="en-US" b="0" i="1" smtClean="0">
                        <a:solidFill>
                          <a:srgbClr val="43A047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÷ 3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B02F33C-23A8-75FE-B765-C203C7126D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E809F61-281D-636A-8014-5582F4C6DC0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11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88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E809F61-281D-636A-8014-5582F4C6DC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8FF89E4-7732-F7D6-A685-524C16E4E09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73.89 + 26.11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6BF8F88-B54C-18B5-2D7A-AAF6D8E2511F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solidFill>
                          <a:srgbClr val="43A047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</a:t>
                </a:r>
                <a:r>
                  <a:rPr lang="en-GB" dirty="0">
                    <a:effectLst/>
                  </a:rPr>
                  <a:t>4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6BF8F88-B54C-18B5-2D7A-AAF6D8E251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9273BE8E-7012-94B8-AFD5-F35BC8CC28C4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63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9273BE8E-7012-94B8-AFD5-F35BC8CC28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04F4B78F-5A3F-7AE1-CAED-7923B10357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61.78</a:t>
            </a:r>
            <a:r>
              <a:rPr lang="en-US" dirty="0">
                <a:effectLst/>
              </a:rPr>
              <a:t> + 38.22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AA904449-FD52-2127-BBE1-FACA8DF48E5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84.23 − 42.34 = </a:t>
            </a:r>
            <a:r>
              <a:rPr lang="en-US" dirty="0">
                <a:solidFill>
                  <a:srgbClr val="43A047"/>
                </a:solidFill>
                <a:effectLst/>
              </a:rPr>
              <a:t>41.89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5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 = 12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+ 43.22 = 100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÷ 3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48.45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44.33 =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− 35.34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454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54</cp:revision>
  <dcterms:created xsi:type="dcterms:W3CDTF">2022-06-30T10:03:35Z</dcterms:created>
  <dcterms:modified xsi:type="dcterms:W3CDTF">2024-11-15T16:38:47Z</dcterms:modified>
</cp:coreProperties>
</file>